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61" r:id="rId5"/>
    <p:sldId id="26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92" userDrawn="1">
          <p15:clr>
            <a:srgbClr val="A4A3A4"/>
          </p15:clr>
        </p15:guide>
        <p15:guide id="4" pos="7464" userDrawn="1">
          <p15:clr>
            <a:srgbClr val="A4A3A4"/>
          </p15:clr>
        </p15:guide>
        <p15:guide id="5" pos="5568" userDrawn="1">
          <p15:clr>
            <a:srgbClr val="A4A3A4"/>
          </p15:clr>
        </p15:guide>
        <p15:guide id="6" pos="384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  <p15:guide id="10" orient="horz" pos="888" userDrawn="1">
          <p15:clr>
            <a:srgbClr val="A4A3A4"/>
          </p15:clr>
        </p15:guide>
        <p15:guide id="11" orient="horz" pos="3144" userDrawn="1">
          <p15:clr>
            <a:srgbClr val="A4A3A4"/>
          </p15:clr>
        </p15:guide>
        <p15:guide id="12" pos="2112" userDrawn="1">
          <p15:clr>
            <a:srgbClr val="A4A3A4"/>
          </p15:clr>
        </p15:guide>
        <p15:guide id="13" orient="horz" pos="415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34" y="60"/>
      </p:cViewPr>
      <p:guideLst>
        <p:guide pos="192"/>
        <p:guide pos="7464"/>
        <p:guide pos="5568"/>
        <p:guide pos="3840"/>
        <p:guide orient="horz" pos="2160"/>
        <p:guide orient="horz" pos="888"/>
        <p:guide orient="horz" pos="3144"/>
        <p:guide pos="2112"/>
        <p:guide orient="horz" pos="41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37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95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6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5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1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9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3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4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0250" y="612765"/>
            <a:ext cx="10611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ESTRUCTURA PLANTILLA- 4 COLUMNAS</a:t>
            </a:r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67" y="3701199"/>
            <a:ext cx="1271392" cy="1271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2025156"/>
            <a:ext cx="977030" cy="9770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8449" y="2128950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TEXTO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1375" y="3952174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IMAGEN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2396" y="5705417"/>
            <a:ext cx="2611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*Imagen </a:t>
            </a:r>
            <a:r>
              <a:rPr lang="en-US" sz="1600" dirty="0" err="1">
                <a:latin typeface="Century Gothic" panose="020B0502020202020204" pitchFamily="34" charset="0"/>
              </a:rPr>
              <a:t>por</a:t>
            </a:r>
            <a:r>
              <a:rPr lang="en-US" sz="1600" dirty="0"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atin typeface="Century Gothic" panose="020B0502020202020204" pitchFamily="34" charset="0"/>
              </a:rPr>
              <a:t>Pickit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51540" y="2121811"/>
            <a:ext cx="36767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VE" b="1" dirty="0">
                <a:latin typeface="Century Gothic" panose="020B0502020202020204" pitchFamily="34" charset="0"/>
              </a:rPr>
              <a:t>Como usar estas plantillas:</a:t>
            </a:r>
          </a:p>
          <a:p>
            <a:endParaRPr lang="es-VE" b="1" dirty="0">
              <a:latin typeface="Century Gothic" panose="020B0502020202020204" pitchFamily="34" charset="0"/>
            </a:endParaRPr>
          </a:p>
          <a:p>
            <a:r>
              <a:rPr lang="es-VE" dirty="0">
                <a:latin typeface="Century Gothic" panose="020B0502020202020204" pitchFamily="34" charset="0"/>
              </a:rPr>
              <a:t>Donde veas estos iconos, te mostrarán la ubicación de los textos y de las imágenes.</a:t>
            </a:r>
          </a:p>
          <a:p>
            <a:r>
              <a:rPr lang="es-VE" dirty="0">
                <a:latin typeface="Century Gothic" panose="020B0502020202020204" pitchFamily="34" charset="0"/>
              </a:rPr>
              <a:t>Tendrás un ejemplo por cada plantilla como inspiración o puedes crear tus propios diseños.</a:t>
            </a:r>
          </a:p>
        </p:txBody>
      </p:sp>
    </p:spTree>
    <p:extLst>
      <p:ext uri="{BB962C8B-B14F-4D97-AF65-F5344CB8AC3E}">
        <p14:creationId xmlns:p14="http://schemas.microsoft.com/office/powerpoint/2010/main" val="477938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6142463" y="1533436"/>
            <a:ext cx="5510562" cy="31594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34898" y="290082"/>
            <a:ext cx="9277814" cy="10360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34898" y="1541658"/>
            <a:ext cx="5573455" cy="31594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34898" y="4758783"/>
            <a:ext cx="11218126" cy="178671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2613" y="2436827"/>
            <a:ext cx="1271392" cy="12713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766" y="5140559"/>
            <a:ext cx="1271392" cy="12713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126" y="319597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4285" y="2632860"/>
            <a:ext cx="977030" cy="97703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4-1</a:t>
            </a:r>
          </a:p>
        </p:txBody>
      </p:sp>
    </p:spTree>
    <p:extLst>
      <p:ext uri="{BB962C8B-B14F-4D97-AF65-F5344CB8AC3E}">
        <p14:creationId xmlns:p14="http://schemas.microsoft.com/office/powerpoint/2010/main" val="151992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4538" y="3266476"/>
            <a:ext cx="1843320" cy="18433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5320" y="1397401"/>
            <a:ext cx="1809511" cy="180951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4236" y="1440932"/>
            <a:ext cx="1600200" cy="1600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940312" y="479956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TITULO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801415" y="2368741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rgbClr val="000000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/>
          </a:p>
        </p:txBody>
      </p:sp>
      <p:sp>
        <p:nvSpPr>
          <p:cNvPr id="23" name="Rectangle 22"/>
          <p:cNvSpPr/>
          <p:nvPr/>
        </p:nvSpPr>
        <p:spPr>
          <a:xfrm>
            <a:off x="304800" y="5257800"/>
            <a:ext cx="11535472" cy="125729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08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6142463" y="1533436"/>
            <a:ext cx="5510562" cy="315943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34898" y="290082"/>
            <a:ext cx="11218126" cy="10360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352800" y="1541658"/>
            <a:ext cx="2655553" cy="315943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52800" y="4758783"/>
            <a:ext cx="8300224" cy="178671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8724" y="2338498"/>
            <a:ext cx="1271392" cy="12713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766" y="5140559"/>
            <a:ext cx="1271392" cy="12713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5446" y="319597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09229" y="2632860"/>
            <a:ext cx="977030" cy="97703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34899" y="1533435"/>
            <a:ext cx="2821258" cy="501205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418" y="3217089"/>
            <a:ext cx="1271392" cy="127139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4-2</a:t>
            </a:r>
          </a:p>
        </p:txBody>
      </p:sp>
    </p:spTree>
    <p:extLst>
      <p:ext uri="{BB962C8B-B14F-4D97-AF65-F5344CB8AC3E}">
        <p14:creationId xmlns:p14="http://schemas.microsoft.com/office/powerpoint/2010/main" val="2331697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029521" y="441425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TITULO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434574" y="4375867"/>
            <a:ext cx="8405698" cy="2139232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tretch/>
        </p:blipFill>
        <p:spPr>
          <a:xfrm>
            <a:off x="3434574" y="1469871"/>
            <a:ext cx="4270919" cy="28458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45329" r="12210"/>
          <a:stretch/>
        </p:blipFill>
        <p:spPr>
          <a:xfrm>
            <a:off x="371797" y="1409700"/>
            <a:ext cx="2981003" cy="5105399"/>
          </a:xfrm>
          <a:prstGeom prst="rect">
            <a:avLst/>
          </a:prstGeom>
          <a:ln>
            <a:solidFill>
              <a:schemeClr val="bg2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8353279" y="2268290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rgbClr val="000000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2208669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2B33C27-4ACA-4BE3-B44E-5F5769033675}">
  <we:reference id="wa104178141" version="3.0.11.6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61</Words>
  <Application>Microsoft Office PowerPoint</Application>
  <PresentationFormat>Widescreen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futura-lt-w01-light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15</cp:revision>
  <dcterms:created xsi:type="dcterms:W3CDTF">2017-04-07T20:04:28Z</dcterms:created>
  <dcterms:modified xsi:type="dcterms:W3CDTF">2017-05-23T15:32:56Z</dcterms:modified>
</cp:coreProperties>
</file>